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ny Robinson" userId="f7d45808-1cc5-473b-91fd-ef99459569e1" providerId="ADAL" clId="{28C9EE30-A779-43B3-B31F-B59B5D6E718E}"/>
    <pc:docChg chg="undo custSel delSld modSld sldOrd">
      <pc:chgData name="Kenny Robinson" userId="f7d45808-1cc5-473b-91fd-ef99459569e1" providerId="ADAL" clId="{28C9EE30-A779-43B3-B31F-B59B5D6E718E}" dt="2023-07-06T17:05:28.510" v="1012" actId="20577"/>
      <pc:docMkLst>
        <pc:docMk/>
      </pc:docMkLst>
      <pc:sldChg chg="modSp mod">
        <pc:chgData name="Kenny Robinson" userId="f7d45808-1cc5-473b-91fd-ef99459569e1" providerId="ADAL" clId="{28C9EE30-A779-43B3-B31F-B59B5D6E718E}" dt="2023-07-06T16:15:24.084" v="34" actId="20577"/>
        <pc:sldMkLst>
          <pc:docMk/>
          <pc:sldMk cId="4112613373" sldId="256"/>
        </pc:sldMkLst>
        <pc:spChg chg="mod">
          <ac:chgData name="Kenny Robinson" userId="f7d45808-1cc5-473b-91fd-ef99459569e1" providerId="ADAL" clId="{28C9EE30-A779-43B3-B31F-B59B5D6E718E}" dt="2023-07-06T16:15:24.084" v="34" actId="20577"/>
          <ac:spMkLst>
            <pc:docMk/>
            <pc:sldMk cId="4112613373" sldId="256"/>
            <ac:spMk id="2" creationId="{1F0DEE12-EB8A-0D62-60E4-6F81F22D2A81}"/>
          </ac:spMkLst>
        </pc:spChg>
      </pc:sldChg>
      <pc:sldChg chg="delSp modSp mod">
        <pc:chgData name="Kenny Robinson" userId="f7d45808-1cc5-473b-91fd-ef99459569e1" providerId="ADAL" clId="{28C9EE30-A779-43B3-B31F-B59B5D6E718E}" dt="2023-07-06T16:21:32.084" v="61" actId="20577"/>
        <pc:sldMkLst>
          <pc:docMk/>
          <pc:sldMk cId="1770599704" sldId="257"/>
        </pc:sldMkLst>
        <pc:spChg chg="mod">
          <ac:chgData name="Kenny Robinson" userId="f7d45808-1cc5-473b-91fd-ef99459569e1" providerId="ADAL" clId="{28C9EE30-A779-43B3-B31F-B59B5D6E718E}" dt="2023-07-06T16:21:32.084" v="61" actId="20577"/>
          <ac:spMkLst>
            <pc:docMk/>
            <pc:sldMk cId="1770599704" sldId="257"/>
            <ac:spMk id="3" creationId="{F84D6849-429D-C01B-4230-D9E91FB8A034}"/>
          </ac:spMkLst>
        </pc:spChg>
        <pc:spChg chg="del">
          <ac:chgData name="Kenny Robinson" userId="f7d45808-1cc5-473b-91fd-ef99459569e1" providerId="ADAL" clId="{28C9EE30-A779-43B3-B31F-B59B5D6E718E}" dt="2023-07-06T16:20:58.212" v="35" actId="478"/>
          <ac:spMkLst>
            <pc:docMk/>
            <pc:sldMk cId="1770599704" sldId="257"/>
            <ac:spMk id="7" creationId="{D1864F86-5563-A150-5B9F-2D36D31AAB0C}"/>
          </ac:spMkLst>
        </pc:spChg>
        <pc:spChg chg="del">
          <ac:chgData name="Kenny Robinson" userId="f7d45808-1cc5-473b-91fd-ef99459569e1" providerId="ADAL" clId="{28C9EE30-A779-43B3-B31F-B59B5D6E718E}" dt="2023-07-06T16:21:00" v="36" actId="478"/>
          <ac:spMkLst>
            <pc:docMk/>
            <pc:sldMk cId="1770599704" sldId="257"/>
            <ac:spMk id="8" creationId="{02D472A9-A9E5-68F6-AA9C-426F76C4DD1D}"/>
          </ac:spMkLst>
        </pc:spChg>
      </pc:sldChg>
      <pc:sldChg chg="modSp mod">
        <pc:chgData name="Kenny Robinson" userId="f7d45808-1cc5-473b-91fd-ef99459569e1" providerId="ADAL" clId="{28C9EE30-A779-43B3-B31F-B59B5D6E718E}" dt="2023-07-06T17:04:26.490" v="935" actId="20577"/>
        <pc:sldMkLst>
          <pc:docMk/>
          <pc:sldMk cId="1999347210" sldId="258"/>
        </pc:sldMkLst>
        <pc:spChg chg="mod">
          <ac:chgData name="Kenny Robinson" userId="f7d45808-1cc5-473b-91fd-ef99459569e1" providerId="ADAL" clId="{28C9EE30-A779-43B3-B31F-B59B5D6E718E}" dt="2023-07-06T17:04:26.490" v="935" actId="20577"/>
          <ac:spMkLst>
            <pc:docMk/>
            <pc:sldMk cId="1999347210" sldId="258"/>
            <ac:spMk id="3" creationId="{A0F65B11-09BB-A743-A1A6-C3AFAB294689}"/>
          </ac:spMkLst>
        </pc:spChg>
      </pc:sldChg>
      <pc:sldChg chg="del ord">
        <pc:chgData name="Kenny Robinson" userId="f7d45808-1cc5-473b-91fd-ef99459569e1" providerId="ADAL" clId="{28C9EE30-A779-43B3-B31F-B59B5D6E718E}" dt="2023-07-06T16:53:04.452" v="905" actId="2696"/>
        <pc:sldMkLst>
          <pc:docMk/>
          <pc:sldMk cId="92293494" sldId="259"/>
        </pc:sldMkLst>
      </pc:sldChg>
      <pc:sldChg chg="del">
        <pc:chgData name="Kenny Robinson" userId="f7d45808-1cc5-473b-91fd-ef99459569e1" providerId="ADAL" clId="{28C9EE30-A779-43B3-B31F-B59B5D6E718E}" dt="2023-07-06T16:53:04.452" v="905" actId="2696"/>
        <pc:sldMkLst>
          <pc:docMk/>
          <pc:sldMk cId="2411025699" sldId="260"/>
        </pc:sldMkLst>
      </pc:sldChg>
      <pc:sldChg chg="delSp modSp mod delAnim">
        <pc:chgData name="Kenny Robinson" userId="f7d45808-1cc5-473b-91fd-ef99459569e1" providerId="ADAL" clId="{28C9EE30-A779-43B3-B31F-B59B5D6E718E}" dt="2023-07-06T17:05:28.510" v="1012" actId="20577"/>
        <pc:sldMkLst>
          <pc:docMk/>
          <pc:sldMk cId="1357679428" sldId="261"/>
        </pc:sldMkLst>
        <pc:spChg chg="mod">
          <ac:chgData name="Kenny Robinson" userId="f7d45808-1cc5-473b-91fd-ef99459569e1" providerId="ADAL" clId="{28C9EE30-A779-43B3-B31F-B59B5D6E718E}" dt="2023-07-06T17:05:28.510" v="1012" actId="20577"/>
          <ac:spMkLst>
            <pc:docMk/>
            <pc:sldMk cId="1357679428" sldId="261"/>
            <ac:spMk id="3" creationId="{248C9DB0-B371-8760-40D7-B0ABC5ABFBFC}"/>
          </ac:spMkLst>
        </pc:spChg>
        <pc:spChg chg="del">
          <ac:chgData name="Kenny Robinson" userId="f7d45808-1cc5-473b-91fd-ef99459569e1" providerId="ADAL" clId="{28C9EE30-A779-43B3-B31F-B59B5D6E718E}" dt="2023-07-06T16:49:58.472" v="588" actId="478"/>
          <ac:spMkLst>
            <pc:docMk/>
            <pc:sldMk cId="1357679428" sldId="261"/>
            <ac:spMk id="5" creationId="{AD2531C1-E30E-760D-2291-779A26A16847}"/>
          </ac:spMkLst>
        </pc:spChg>
        <pc:spChg chg="del">
          <ac:chgData name="Kenny Robinson" userId="f7d45808-1cc5-473b-91fd-ef99459569e1" providerId="ADAL" clId="{28C9EE30-A779-43B3-B31F-B59B5D6E718E}" dt="2023-07-06T16:50:00.280" v="589" actId="478"/>
          <ac:spMkLst>
            <pc:docMk/>
            <pc:sldMk cId="1357679428" sldId="261"/>
            <ac:spMk id="6" creationId="{2A4B38B6-6E3C-32EA-AAF3-D33A8D1465C6}"/>
          </ac:spMkLst>
        </pc:spChg>
      </pc:sldChg>
      <pc:sldChg chg="del">
        <pc:chgData name="Kenny Robinson" userId="f7d45808-1cc5-473b-91fd-ef99459569e1" providerId="ADAL" clId="{28C9EE30-A779-43B3-B31F-B59B5D6E718E}" dt="2023-07-06T16:53:04.452" v="905" actId="2696"/>
        <pc:sldMkLst>
          <pc:docMk/>
          <pc:sldMk cId="2866075831" sldId="262"/>
        </pc:sldMkLst>
      </pc:sldChg>
      <pc:sldChg chg="del">
        <pc:chgData name="Kenny Robinson" userId="f7d45808-1cc5-473b-91fd-ef99459569e1" providerId="ADAL" clId="{28C9EE30-A779-43B3-B31F-B59B5D6E718E}" dt="2023-07-06T16:53:04.452" v="905" actId="2696"/>
        <pc:sldMkLst>
          <pc:docMk/>
          <pc:sldMk cId="926280415" sldId="263"/>
        </pc:sldMkLst>
      </pc:sldChg>
      <pc:sldChg chg="modSp mod">
        <pc:chgData name="Kenny Robinson" userId="f7d45808-1cc5-473b-91fd-ef99459569e1" providerId="ADAL" clId="{28C9EE30-A779-43B3-B31F-B59B5D6E718E}" dt="2023-07-06T16:53:19.486" v="916" actId="20577"/>
        <pc:sldMkLst>
          <pc:docMk/>
          <pc:sldMk cId="266928597" sldId="264"/>
        </pc:sldMkLst>
        <pc:spChg chg="mod">
          <ac:chgData name="Kenny Robinson" userId="f7d45808-1cc5-473b-91fd-ef99459569e1" providerId="ADAL" clId="{28C9EE30-A779-43B3-B31F-B59B5D6E718E}" dt="2023-07-06T16:53:19.486" v="916" actId="20577"/>
          <ac:spMkLst>
            <pc:docMk/>
            <pc:sldMk cId="266928597" sldId="264"/>
            <ac:spMk id="3" creationId="{05624FD5-9F9D-CB39-9CFC-FD25E09A5938}"/>
          </ac:spMkLst>
        </pc:spChg>
      </pc:sldChg>
      <pc:sldChg chg="del">
        <pc:chgData name="Kenny Robinson" userId="f7d45808-1cc5-473b-91fd-ef99459569e1" providerId="ADAL" clId="{28C9EE30-A779-43B3-B31F-B59B5D6E718E}" dt="2023-07-06T16:53:04.452" v="905" actId="2696"/>
        <pc:sldMkLst>
          <pc:docMk/>
          <pc:sldMk cId="650016102" sldId="266"/>
        </pc:sldMkLst>
      </pc:sldChg>
      <pc:sldChg chg="del">
        <pc:chgData name="Kenny Robinson" userId="f7d45808-1cc5-473b-91fd-ef99459569e1" providerId="ADAL" clId="{28C9EE30-A779-43B3-B31F-B59B5D6E718E}" dt="2023-07-06T16:53:04.452" v="905" actId="2696"/>
        <pc:sldMkLst>
          <pc:docMk/>
          <pc:sldMk cId="1899882162" sldId="26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32CE-9B32-4603-9A8B-A1FE74B5459C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83C4D-0C33-4EB7-A3A4-E926C1427DB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0654307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32CE-9B32-4603-9A8B-A1FE74B5459C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83C4D-0C33-4EB7-A3A4-E926C1427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590539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32CE-9B32-4603-9A8B-A1FE74B5459C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83C4D-0C33-4EB7-A3A4-E926C1427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532525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32CE-9B32-4603-9A8B-A1FE74B5459C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83C4D-0C33-4EB7-A3A4-E926C1427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622578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32CE-9B32-4603-9A8B-A1FE74B5459C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83C4D-0C33-4EB7-A3A4-E926C1427DB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8705287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32CE-9B32-4603-9A8B-A1FE74B5459C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83C4D-0C33-4EB7-A3A4-E926C1427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899651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32CE-9B32-4603-9A8B-A1FE74B5459C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83C4D-0C33-4EB7-A3A4-E926C1427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861490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32CE-9B32-4603-9A8B-A1FE74B5459C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83C4D-0C33-4EB7-A3A4-E926C1427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917642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32CE-9B32-4603-9A8B-A1FE74B5459C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83C4D-0C33-4EB7-A3A4-E926C1427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833135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06932CE-9B32-4603-9A8B-A1FE74B5459C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4883C4D-0C33-4EB7-A3A4-E926C1427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06585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32CE-9B32-4603-9A8B-A1FE74B5459C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83C4D-0C33-4EB7-A3A4-E926C1427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978701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06932CE-9B32-4603-9A8B-A1FE74B5459C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4883C4D-0C33-4EB7-A3A4-E926C1427DB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4050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cover/>
  </p:transition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DEE12-EB8A-0D62-60E4-6F81F22D2A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en-US" sz="3900" dirty="0"/>
              <a:t>2023 HOME Program Funding Allocations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2C7204-FD5B-EA83-F7F6-4835244A26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Public Hearing and Allocations</a:t>
            </a:r>
          </a:p>
          <a:p>
            <a:r>
              <a:rPr lang="en-US" dirty="0"/>
              <a:t>Presented By: Kenny Robinson, Program Coordination Specialist</a:t>
            </a:r>
          </a:p>
          <a:p>
            <a:r>
              <a:rPr lang="en-US" dirty="0"/>
              <a:t>City of Longview</a:t>
            </a: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C7FC529C-0C6C-01D8-A80A-BC50137D04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412" y="74612"/>
            <a:ext cx="2487090" cy="1770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613373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34474-2499-26E7-1A64-373F53C9A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Funding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D6849-429D-C01B-4230-D9E91FB8A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8142136" cy="4023360"/>
          </a:xfrm>
        </p:spPr>
        <p:txBody>
          <a:bodyPr/>
          <a:lstStyle/>
          <a:p>
            <a:r>
              <a:rPr lang="en-US" u="sng" dirty="0"/>
              <a:t>HOME Program</a:t>
            </a:r>
          </a:p>
          <a:p>
            <a:r>
              <a:rPr lang="en-US" dirty="0"/>
              <a:t>2023 Allocation- $74,631.00</a:t>
            </a:r>
          </a:p>
          <a:p>
            <a:r>
              <a:rPr lang="en-US" u="sng" dirty="0"/>
              <a:t>Eligible Activities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New construction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Homeowner rehab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Tenant based rental  assistance.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CC36F6-CF2C-0021-5356-4893ECB8C4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9445" y="71644"/>
            <a:ext cx="2168769" cy="1450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599704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BFE63-FC5B-1481-85F1-CE2BD19B4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 Program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65B11-09BB-A743-A1A6-C3AFAB294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Applications received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Three applications were received.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Community House on Broadway has requested $30,000 in funding for Tenant Based Rental Assistance.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Lower Columbia Cap has requested $65,302 for Catlin and Main a low-income and senior housing development.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Kelso Housing Authority has requested $65,302 for Blue Thistle Villa low-income housing development.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F6A23C-0A57-E085-A11D-1D3B29AE55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9688" y="79596"/>
            <a:ext cx="2168769" cy="1450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347210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14DCC-6152-6D4A-3B31-2DFFA3E08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8C9DB0-B371-8760-40D7-B0ABC5ABF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9843715" cy="383944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Fund the Blue Thistle Villa project as the project aligns with the first goal of the consolidated plan to increase affordable housing supply.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The Blue Thistle Villa project is in permitting status.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The Catlin and Main project is early in the process, and more funding sources are needed.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The Blue Thistle Villa project will be completed one year earlier according to application timelines.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9193B8-3950-A59B-E89D-341B3CED65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9688" y="79596"/>
            <a:ext cx="2168769" cy="1450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679428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38B5A-E814-33AA-890B-0CDBBE968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24FD5-9F9D-CB39-9CFC-FD25E09A5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6454987" cy="4023360"/>
          </a:xfrm>
        </p:spPr>
        <p:txBody>
          <a:bodyPr>
            <a:normAutofit/>
          </a:bodyPr>
          <a:lstStyle/>
          <a:p>
            <a:r>
              <a:rPr lang="en-US" dirty="0"/>
              <a:t>Any questions or comments</a:t>
            </a:r>
          </a:p>
          <a:p>
            <a:endParaRPr lang="en-US" dirty="0"/>
          </a:p>
        </p:txBody>
      </p:sp>
      <p:pic>
        <p:nvPicPr>
          <p:cNvPr id="20" name="Graphic 19" descr="Help">
            <a:extLst>
              <a:ext uri="{FF2B5EF4-FFF2-40B4-BE49-F238E27FC236}">
                <a16:creationId xmlns:a16="http://schemas.microsoft.com/office/drawing/2014/main" id="{40E28EDD-F691-FBBE-8720-D8059D0B94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20570" y="2084269"/>
            <a:ext cx="3135109" cy="313510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E18CA04-F1FC-237C-AA6A-742363545C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45057" y="99268"/>
            <a:ext cx="1775381" cy="1263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28597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Retrospec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1023</TotalTime>
  <Words>179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Retrospect</vt:lpstr>
      <vt:lpstr>2023 HOME Program Funding Allocations </vt:lpstr>
      <vt:lpstr>Funding Information</vt:lpstr>
      <vt:lpstr>HOME Program Applications</vt:lpstr>
      <vt:lpstr>HOME Recommendations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CDBG/HOME/Document Recording Fee </dc:title>
  <dc:creator>Kenny Robinson</dc:creator>
  <cp:lastModifiedBy>Kenny Robinson</cp:lastModifiedBy>
  <cp:revision>2</cp:revision>
  <dcterms:created xsi:type="dcterms:W3CDTF">2023-06-27T17:42:22Z</dcterms:created>
  <dcterms:modified xsi:type="dcterms:W3CDTF">2023-07-06T17:05:35Z</dcterms:modified>
</cp:coreProperties>
</file>